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1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5C5657-F959-4462-B597-825D38905098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147EE0D-4AC2-4E1F-9602-9EE79296A621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666ABD-ECEF-4E96-BD27-3E1EF67D81B6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750099-08C7-46E0-8FEE-9453B5CFE102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9/2/18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14189-0037-420F-A5B3-4A68A0B960C5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7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4910F4A-E80B-4764-A5D5-11E625731B95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FBF0567-ECE1-4339-87C1-C9866EE86221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1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F54D2C-8EBB-46D6-B952-6356AB856329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0AAA72A-08FD-48E4-8757-E9C99DACBFB7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59C60E-A6A8-4C79-A696-6239F6A8458A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F147576-F6E9-429C-9AD4-4D07A6720BAC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28EA456-D812-42BB-A07E-C4E565279D85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ev3les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Team 3659 NeXt Gen &amp;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Innovation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Model, Share,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Share/Test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66861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and Prototypes Can Help Improve 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447909" cy="4353215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Make a prototype of the solution if possible. It doesn’t need to be full scale. </a:t>
            </a:r>
          </a:p>
          <a:p>
            <a:pPr lvl="1"/>
            <a:r>
              <a:rPr lang="en-US" sz="1600" dirty="0"/>
              <a:t>Present the solution and the prototype to experts and receive feedback about what to improve.</a:t>
            </a:r>
          </a:p>
          <a:p>
            <a:pPr lvl="1"/>
            <a:r>
              <a:rPr lang="en-US" sz="1600" dirty="0"/>
              <a:t>Discuss as a team the feedback the experts gave. Research their suggestions.</a:t>
            </a:r>
          </a:p>
          <a:p>
            <a:pPr lvl="1"/>
            <a:r>
              <a:rPr lang="en-US" sz="1600" dirty="0"/>
              <a:t>Discuss how to implement their feedback and why implementing their feedback makes the solution better.</a:t>
            </a:r>
          </a:p>
          <a:p>
            <a:pPr lvl="1"/>
            <a:r>
              <a:rPr lang="en-US" sz="1600" dirty="0"/>
              <a:t>Implement the expert’s feedback by creating a new prototype.  Go back and share your new version if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Testing Your Innovative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If 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prototype and document 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/>
              <a:t>Example: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 lesson was written by Team 3659 NeXT GEN and Team Phoenix, with edits and additional content by the Seshan Brothers.</a:t>
            </a:r>
          </a:p>
          <a:p>
            <a:r>
              <a:rPr lang="en-US" sz="1800" dirty="0"/>
              <a:t>You can contact the teams through their Facebook pages: </a:t>
            </a:r>
            <a:br>
              <a:rPr lang="en-US" sz="1800" dirty="0"/>
            </a:br>
            <a:r>
              <a:rPr lang="en-US" sz="1800" dirty="0"/>
              <a:t>NeXT GEN : </a:t>
            </a:r>
            <a:r>
              <a:rPr lang="en-US" sz="1800" dirty="0">
                <a:hlinkClick r:id="rId2"/>
              </a:rPr>
              <a:t>https://www.facebook.com/NeXTGEN3659</a:t>
            </a:r>
            <a:br>
              <a:rPr lang="en-US" sz="1800" dirty="0"/>
            </a:br>
            <a:r>
              <a:rPr lang="en-US" sz="1800" dirty="0"/>
              <a:t>Team Phoenix: </a:t>
            </a:r>
            <a:r>
              <a:rPr lang="en-US" sz="1800" dirty="0">
                <a:hlinkClick r:id="rId3"/>
              </a:rPr>
              <a:t>https://www.facebook.com/PhoenixFLL/</a:t>
            </a:r>
            <a:endParaRPr lang="en-US" sz="1800" dirty="0"/>
          </a:p>
          <a:p>
            <a:r>
              <a:rPr lang="en-US" sz="1800" dirty="0"/>
              <a:t>More lessons available at </a:t>
            </a:r>
            <a:r>
              <a:rPr lang="en-US" sz="1800" dirty="0">
                <a:hlinkClick r:id="rId4"/>
              </a:rPr>
              <a:t>www.ev3lesssons.com</a:t>
            </a:r>
            <a:r>
              <a:rPr lang="en-US" sz="1800" dirty="0"/>
              <a:t> and </a:t>
            </a:r>
            <a:r>
              <a:rPr lang="en-US" sz="1800" dirty="0">
                <a:hlinkClick r:id="rId5"/>
              </a:rPr>
              <a:t>www.flltutorials.com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286742" y="4263673"/>
            <a:ext cx="6630611" cy="1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8" y="1503608"/>
            <a:ext cx="4331451" cy="4318706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 Team Phoenix, an FLL team based in Lafayette, Louisiana.</a:t>
            </a:r>
          </a:p>
          <a:p>
            <a:pPr lvl="1"/>
            <a:r>
              <a:rPr lang="en-US" sz="1800" dirty="0"/>
              <a:t> They have attended several International competitions, and placed runner-up at the Global Innovation Award 2017, in Washington D.C.</a:t>
            </a:r>
          </a:p>
          <a:p>
            <a:pPr lvl="1"/>
            <a:r>
              <a:rPr lang="en-US" sz="1800" dirty="0"/>
              <a:t> They also love inventing, having fun, and reaching out to our community.</a:t>
            </a:r>
          </a:p>
          <a:p>
            <a:pPr lvl="1"/>
            <a:r>
              <a:rPr lang="en-US" sz="1800" dirty="0"/>
              <a:t> You can learn more at </a:t>
            </a:r>
            <a:r>
              <a:rPr lang="en-US" sz="1800" dirty="0">
                <a:hlinkClick r:id="rId2"/>
              </a:rPr>
              <a:t>https://www.fish3d.biz/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43" y="4778760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2170" y="1570942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NeXT GEN is a 13th year middle school team from Garrett County, Maryland</a:t>
            </a: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won first place 2013 Global Innovation Award (GIA) for the Gramma </a:t>
            </a:r>
            <a:r>
              <a:rPr lang="en-US" sz="1600" dirty="0" err="1">
                <a:solidFill>
                  <a:schemeClr val="tx2"/>
                </a:solidFill>
              </a:rPr>
              <a:t>Jamma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were on one of top 20 GIA Semi-Finalist in 2017 for innovative solution, </a:t>
            </a:r>
            <a:r>
              <a:rPr lang="en-US" sz="1600" dirty="0" err="1">
                <a:solidFill>
                  <a:schemeClr val="tx2"/>
                </a:solidFill>
              </a:rPr>
              <a:t>BeeHaven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Most recently, we also won first place Innovative Solution at Mountain State Invitational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>
            <a:normAutofit/>
          </a:bodyPr>
          <a:lstStyle/>
          <a:p>
            <a:r>
              <a:rPr lang="en-US" sz="2000" dirty="0"/>
              <a:t>So, you’ve found your topic, and now everyone's saying “Now what?” Well, this is where you apply design thinking to the situation. </a:t>
            </a:r>
          </a:p>
          <a:p>
            <a:r>
              <a:rPr lang="en-US" sz="2000" dirty="0"/>
              <a:t>Design thinking a process for creative problem solving.   We follow the process developed at the </a:t>
            </a:r>
            <a:r>
              <a:rPr lang="en-US" sz="2000" dirty="0">
                <a:hlinkClick r:id="rId2"/>
              </a:rPr>
              <a:t>Stanford d.School</a:t>
            </a:r>
            <a:r>
              <a:rPr lang="en-US" sz="2000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to them</a:t>
            </a:r>
          </a:p>
          <a:p>
            <a:pPr fontAlgn="base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Based on empathizing, </a:t>
            </a:r>
            <a:br>
              <a:rPr lang="en-US" sz="2400" dirty="0"/>
            </a:br>
            <a:r>
              <a:rPr lang="en-US" sz="2400" dirty="0"/>
              <a:t>what stood out for 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Write clear statement of the problem </a:t>
            </a:r>
            <a:br>
              <a:rPr lang="en-US" sz="2400" dirty="0"/>
            </a:br>
            <a:r>
              <a:rPr lang="en-US" sz="2400" dirty="0"/>
              <a:t>you will try to solve.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Do not reject any ideas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b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Build with simple materials </a:t>
            </a:r>
            <a:br>
              <a:rPr lang="en-US" sz="2400" dirty="0"/>
            </a:br>
            <a:r>
              <a:rPr lang="en-US" sz="2400" dirty="0"/>
              <a:t>like cardboard</a:t>
            </a:r>
          </a:p>
          <a:p>
            <a:pPr algn="ctr"/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people try out your prototype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 fontScale="925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Be very thorough when searching via the Internet.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Think of different ways to word the 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For 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“bee hive covers”, “hive protectors”, “bee hive ventilation”, “hive wraps”, etc.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Solutions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Ideas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effectively.</a:t>
            </a:r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In FIRST LEGO League, Innovative Solutions do not have to be completely new. They can improve upon an existing solution.</a:t>
            </a:r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and/or via Google Drive, share ideas as a team to develop a strong solution.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go back and research to see 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257</TotalTime>
  <Words>1075</Words>
  <Application>Microsoft Macintosh PowerPoint</Application>
  <PresentationFormat>On-screen Show (4:3)</PresentationFormat>
  <Paragraphs>124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Developing an Innovative Solution</vt:lpstr>
      <vt:lpstr>About the authors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44</cp:revision>
  <cp:lastPrinted>2018-09-02T15:46:05Z</cp:lastPrinted>
  <dcterms:created xsi:type="dcterms:W3CDTF">2017-08-13T17:46:18Z</dcterms:created>
  <dcterms:modified xsi:type="dcterms:W3CDTF">2018-09-02T15:46:08Z</dcterms:modified>
</cp:coreProperties>
</file>